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64" units="1/cm"/>
          <inkml:channelProperty channel="Y" name="resolution" value="63.52941" units="1/cm"/>
          <inkml:channelProperty channel="T" name="resolution" value="1" units="1/dev"/>
        </inkml:channelProperties>
      </inkml:inkSource>
      <inkml:timestamp xml:id="ts0" timeString="2020-12-16T00:41:53.94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4606">
    <iact:property name="dataType"/>
    <iact:actionData xml:id="d0">
      <inkml:trace xmlns:inkml="http://www.w3.org/2003/InkML" xml:id="stk0" contextRef="#ctx0" brushRef="#br0">5140 10727 0,'-11'0'27,"1"0"5,-1 0-24,1 0-3,0 0-4,-1 0 4,1 0-3,-1 0 0,1 0 4,0 0-5,-1 0 1,1 0 1,-1 0-1,1 0-1,-1 0 4,1 0-4,0 0 2,10 10-1,-11-10-1,1 0 1,-1 0 0,1 0 2,0 0-2,-1 0 1,-10 0-2,11 0 1,10 11 0,-10-11 0,-1 0 0,-10 0 0,11 0 1,-11 0-1,11 0 0,-1 0 0,-9 0 0,9 0-1,-10 0 1,1 0 0,9 0 0,-10 10 0,1-10 6,-12 0-7,22 0 0,-11 0 1,11 0 0,-1 0 1,1 0-1,0 0-1,10 11 1,-11-11 0,1 0 1,-1 0-1,1 0-1,-1 10 4,1-10-3,0 0 1,-11 0 2,10 0-4,11 10 1,-10-10 0,0 0 0,-11 0 5,10 0-4,1 11 0,0-11-2,-11 0 4,10 0 1,1 0-5,0 0 1,-1 0 3,1 0-1,-1 0-3,1 0 6,0 0-4,-1 0 2,1 10-1,-1-10-1,1 0-1,10 11 5,-10-11-6,-1 0 3,1 0 7,-1 10-9,1-10 3,10 10-1,-10-10 3,10 11-6,-11-11 5,11 10-1,-10-10-4,-1 0 4,1 0-4,10 11 3,0-1-2,-21-10 1,21 10 1,-10-10-3,-1 11 1,1-11 2,-1 10-1,1-10-2,10 11 2,-10-11-2,-1 10 3,1 0-2,10 1 3,-21-1-3,21 11 0,-10-11 0,-11-10-1,10 11 4,11-1-3,-10 1-1,10-1 2,-10 0-2,-1-10 2,1 21-2,10-10 2,-11-11-2,1 10 2,0 1-1,10-1-1,0 0 2,-11 1-2,1-1 2,-1-10-1,11 21-1,-10-11 3,0 1-4,-1-1 3,11 11-1,0-11 1,-10 1 0,-1 10-1,1-11-1,10 0 2,-10 1-2,10-1 2,-11 1-2,-10-1 3,21 0-3,-10 1 0,10 10 2,-10-11-2,-1 0 4,1 1-4,10-1 3,-11 1-4,1-1 3,0 0-2,10 1 4,-11-1-2,1 1-1,-1-1 2,1 0-3,10 1 1,-10-11 1,10 10-3,-21 1 3,21-1-2,0 0 4,0 1-4,0-1 1,-11-10 0,11 11 1,0-1 0,-10 1-2,-1-11 0,11 20 1,0-9 2,-10-1-4,10 1 4,-10-1-1,10 0-1,-11 1 1,11 10 0,0-11 0,0 0-1,-10 1 1,10-1-2,0 1 1,-11-1 0,11 0 5,-10 11-6,10-10 3,-10-1-2,10 0 0,0 1 0,-11-11 0,11 10 2,0 1-2,-10-1 0,10 0 0,0 1 3,0-1-4,0 1 4,0-1-3,0 0 1,-11 1-1,11-1 0,0 1 0,0-1 2,0 0-2,0 1 0,0 10 2,0-11-2,0 0 2,0 1-2,0-1 0,0 1 0,0-1 1,0 0 1,0 11-2,0-10 2,0-1-3,0 11 3,0-11-2,0 11 3,0-10-4,0-1 5,0 0-4,0 1 1,0-1-1,11 1-1,-11-1 2,10-10 0,-10 10-1,11 1 2,-11-1-2,10-10 0,-10 11 3,0-1-4,10 0 1,-10 1 6,11-11-6,-1 10 1,-10 1 0,11-1-1,-1 0 3,0 1 1,1-11-3,-11 10 1,10 1 1,1-1-2,-1 0 2,1 1 0,-1-1-1,0-10 1,1 11-2,-11-1-1,10-10 2,-10 10-2,11 1 0,-1-1 1,0-10 0,1 0-1,-11 11 0,0-1 0,10 0 0,1 1 2,-1-1-1,0 1 0,11-1-1,-10 0 2,-1 1 0,0 10-2,1-21 0,-1 10 0,1 1 0,-1-1 0,11 0 2,-11 1-2,1-1 0,-1 1 0,11-1 1,-11 0-2,1 11 3,-1-21-1,0 0-2,1 11 1,-1-11 1,1 10-2,-1 0 1,0-10 3,-10 11-4,11-11 1,-1 10 1,1 1 1,-1-11-1,0 0-1,-10 10 2,11-10-2,-1 10 1,-10 1-1,11-11-1,-1 0 1,-10 10 0,11 1 0,-1-1 4,0-10-1,1 0-2,-1 10-1,1-10 0,-11 11 1,10-1 3,-10 1-3,0-1 2,10-10-4,1 0 1,-1 0 5,1 10-4,-1-10 0,0 11 3,1-11 2,-11 10-5,10-10 4,1 0 0,-11 11 0,10-11-5,0 0 8,-10 10-9,11-10 7,-1 0 7,1 0-12,-1 10 3,0-10 1,1 0-4,-1 0-1,1 0 4,-1 11-4,0-11 0,1 0 0,-1 10 2,1-10-2,-1 11 2,11-11-2,-11 0 0,1 0 0,-1 10 0,0-10 2,1 10-2,-1-10 1,1 0-2,-1 0 1,11 11 1,-11-11 0,11 0 0,-10 0-2,9 0 1,-9 0 0,-1 0 2,11 0-2,-11 0 0,1 0 0,10 0 0,-1 0 4,-9 0-4,-1 0 2,11 0-2,-11 0 2,1 0-1,-1 0-2,11 0 4,-11 0 0,1 0-3,-1 0 2,1 0-2,-1 0 2,0 0 0,1 0 0,-1 0 1,11 0-1,-11 0 0,11 0-3,-10 0 4,-1 0-4,0 0 1,11 0 0,-10 0 0,10 0 1,-11 0-1,0 0 0,1 0 0,10 0 0,-1 0 0,-9 0 0,10 0 0,-11 0-1,11 0 1,-11 0 0,11 0 0,31-11 5,-31 11-5,0 0-1,-1 0 4,-9-10-4,10 10 1,-11 0 1,0 0-2,11 0 4,-10-10-4,-1 10 1,11 0 0,-11 0 0,-10-11 0,21 11 0,0 0 3,-11 0-4,11 0 1,-10-10 1,-1 10-2,0 0 3,1-11-2,10 11 0,-11 0 0,0 0 1,1 0 0,-1-10-1,11 10 0,-11-10 0,1 10 0,-1-11 0,1 1 2,-1 10-2,11-11 0,-11 11 0,1-10 0,-1 0 0,0-1 4,1 1-4,10 10 0,-21-21 0,10 21 0,11-10 1,-11 10-2,-10-21 1,11 21 0,-11-11 0,10 1 0,11 10 0,-11 0 0,1-10 0,-1-1 0,-10 1 0,10 10 0,1-11 0,10 11 0,-21-10 0,10 0 0,1 10 1,9-11-2,-9 11 3,-1-10-2,1-1 0,9 1 2,-9 10-2,-1-10 0,-10-1 3,11 1-4,-1 10 1,11 0 0,-11-11 3,1 11-4,-11-10 1,10 0 0,0 10 0,1-11 0,-1 1 0,1-1 2,-1 11 0,0-10-1,1-1-2,-1 1 2,1 10-2,-1-10 1,-10-1 0,10 1 0,11 10 4,-10-21-4,9 21 0,-20-10 0,11-1 0,-1 1 0,1 10 0,-1-11 0,0 1 2,1 0-2,-1 10 1,1-11 2,-1 11-4,1-10 0,-11-1 1,10 1 2,0 0 0,1-1 0,-1 11 0,-10-10 0,11-1-2,-1-9 4,0 20-4,-10-11 0,0 1 0,0-1 0,11 11 0,-1-10 2,1 0-2,-1-11 3,0 10-2,-10 1 0,11 0-2,-11-1 4,0 1-4,10 10 1,-10-11 1,11 1 0,-1-11-1,0 11 0,1-1 2,-1 1 0,1 0-2,-11-1 0,0 1 0,0-1 0,10 1 2,-10-1 0,10 1 0,-10 0-4,11-1 2,-11 1 2,10 10-2,-10-11 0,0 1 0,11 0 1,-11-11 0,10 10 1,-10 1-2,0-11 2,0 11-1,0-1-2,0 1 2,0 0-2,0-1 4,0 1-3,0-1-1,0-9 1,0-1 2,0 10-2,0 1 2,0 0-2,0-11 0,0 10 1,0 1 0,0 0 2,0-11-4,0 10 1,0 1 0,0-11 0,-10 11 0,10-1 1,0 1-2,-11 10 1,11-10 0,-10-1 0,10 1 0,-11-1 0,11 1 0,-10 0 0,10-1 2,-10 1-2,10-1 0,-11 1 0,1-1 0,-1 11 0,11-10 1,-20 0-1,9-1 2,11 1-3,-10-1 1,-11 1 0,11 0 0,-1-1 2,-10 1-2,11-1 0,10 1 0,-10 0 0,-11-1 0,10 1 0,1 10 1,0-11 0,-11-9-3,10 9 2,11 1 0,-21-1 0,11 1 0,-11-11 1,11 11-2,-1-1 1,-9 1 0,9 0 0,1-11 3,-32-10-3,32 10 0,-1 21-1,-9-21 1,9 21 0,-10-10 0,11-1 0,0 1 0,-11-11 1,21 11-2,-21-1 1,11 1 1,-1 10-2,-10-11 2,1 1-2,9-1 1,-10 1 0,11 0 0,0-1 0,-1 1 0,-10-1 0,0 1 0,1 0 0,-1-1 0,0 1 0,0-1 0,0 1 0,1 10 0,-1-10 0,-21-1 1,21 1-1,1-1 0,-1 11 0,-31-20 0,41 20 0,-20-21 0,0 10 0,0 1 0,10 0-1,-10 10 1,-11-11 0,11 1 0,10-1 0,-21 11 0,11-10 0,0 10 1,0-10-1,10-1 0,-10 1 0,-11 10 0,21-11 1,-41 1-1,31 10 0,10-10 0,0 10 0,-10-21 0,10 21 0,0 0 0,0-11 0,1 11 0,-1 0 0,0-10 1,0 10-2,11 0 1,-21 0 0,10-10 0,10 10 0,1 0 0,0-11 0,-11 11 1,10 0-2,-9 0 1,-1 0 0,10 0 0,-9 0 2,9 0-2,1 0 1,-11-10-1,11 10 0,-1 0 3,1 0-3,-1 0 2,1 0-1,-1 0 0</inkml:trace>
    </iact:actionData>
  </iact:action>
  <iact:action type="add" startTime="17162">
    <iact:property name="dataType"/>
    <iact:actionData xml:id="d1">
      <inkml:trace xmlns:inkml="http://www.w3.org/2003/InkML" xml:id="stk1" contextRef="#ctx0" brushRef="#br0">14587 13786 0,'-11'0'26,"1"0"-23,0 0 1,-1 0-2,1 0 0,-1 0 0,-9 0 0,-1 0 2,10-11-2,-9 11 0,9 0 0,-10 0 0,11 0 0,0 0 0,-11 0 4,-10 0-6,10 0 3,10 0-2,-9 0 1,-1 0 0,0 0 1,0 0-2,0 0 1,0 0 0,11 0 1,-11 0-2,0 0 2,1 0-1,-1 0 0,0 0-1,0 0 1,0 0 0,-10 0 1,10 0-2,-10 11 2,10-11-2,1 0 2,-12 0-2,12 0 1,-1 0 0,-21 0 0,32 0 1,-22 10-2,22-10 1,-11 0 0,-20 0 0,9 0 0,22 0 0,-11 0 0,0 0 0,-20 0 0,20 11 1,0-11-2,-10 0 1,10 0 0,0 0 0,1 0 0,9 0 0,-10 0 0,1 0 0,-1 0 0,0 0 0,0 0 0,0 0 0,0 0 0,11 0 1,-21 0-1,10 0 1,0 0 0,11 10-2,-11-10 1,0 0 0,0 0 0,11 0 0,0 0 1,-11 0-2,0 0 1,0 0 0,0 0 0,11 0 0,-11 10 1,0-10-2,11 0 1,0 0 0,-11 11 1,10-11-2,-9 0 2,-1 10-2,10-10 2,-10 0-2,11 0 2,0 0-1,-1 11-1,1-11 2,-1 10-1,1-10-1,-11 10 1,11-10 3,-1 0-2,1 11-1,0-1 0,-1-10 1,1 0-1,10 11-1,-11-11 1,11 10 0,-10 0 0,0-10 0,-1 0 0,1 11 0,-1-11 0,1 0 0,10 10 0,-10-10 2,-1 11-2,-10-11 0,11 10 0,0 0 0,-1-10 0,11 11 2,-21-11-2,11 10 0,0-10 0,-1 0 0,1 11 0,-1-1 2,-9-10-2,20 10 0,-21-10 0,10 11 0,-9-1 2,9-10-1,11 11-1,-10-11 1,-1 0-1,1 10 0,-1-10 2,1 11-2,10-1 2,-10-10 1,-1 10-4,11 1 3,-10-11-1,10 10-2,-11-10 3,1 11 3,10-1-4,-10-10-1,10 10 1,0 1 1,0-1-1,0 1 0,-11-11-2,11 10 3,0 0-2,-10-10 0,10 11 0,-11-1 2,11 1-2,-10-1 2,10 0 3,-10-10-6,10 11 1,0-1 0,0 1 2,-11-11-2,11 20 2,0-9 0,0-1 0,0 1-2,-10-1 2,10 0-2,0 1 2,-11-1 2,11 1-4,0-1 0,0 0 0,0 1 1,0-1 1,0 11-1,0-11 0,0 1-2,0-1 1,0 11 0,0-11 5,0 22-6,0-22 1,0 11 0,0-11 0,0 1 0,0-1 0,0 1 0,0-1 0,0 0 0,0 11 0,11-10 0,-11-1 2,0 0-2,0 1 0,0-1 1,0 1-2,0-1 1,0 0 5,0 1-5,0-1 1,10 1 0,-10-1-2,0 0 3,0 1 3,0-1-2,0 1-3,0-1 0,11-10 0,-11 10 0,0 1 1,0-1 2,0 1-1,0-1-2,10 0 0,-10 1 0,0-1 2,0 1 1,0 9-4,0-9 1,10-1 0,-10 1 1,0-1 0,0 0-1,11 11 0,-11-10 1,0-1-2,0 0 1,10 1 3,-10-1-4,0 11 1,0-10 0,0-1 0,11 0 2,-1 11-2,-10-10 1,0-1-2,0 11 1,10-11 1,1 11 0,-11-11-1,10 1 0,-10-1 1,0 11-2,11-11 1,-1 1 2,-10 10-2,0-11 0,0 0 0,10 1 0,1 10 2,-11-11-2,10 0 0,1 1 0,-11-1 0,10 11 0,-10-11 0,11-10 0,-1 0 0,-10 11 0,0-1 0,10 1 0,-10 9 1,11-9-2,-1-11 3,-10 10-1,11 1-2,-1-1 1,-10 0 0,10 11 0,1-10 0,-11-1 5,10 1-6,1-1 1,-1 0 0,0 11 2,1 0 0,-1-21-1,1 10-1,-11 1 1,0-1-1,10 1 0,0-11 0,-10 10 0,11 0 1,-1 1-2,1-11 1,-1 10 2,-10 1-1,10-1-2,-10 0 1,11-10 1,-1 11-2,1-1 2,-1-10-2,0 11 1,-10-1 3,11-10-4,10 10 1,-21 1 1,10-11-2,0 10 1,1 1 0,-1-1 3,1 0 1,-1-10-5,11 11 1,-11-1 2,1-10-2,-11 11 0,10-11 0,0 10 1,-10 0-2,11-10 1,-1 0 0,1 0 0,-1 11 3,1-11-3,-1 10-1,0 1 6,1-11-6,-1 10 1,1-10 4,-1 0-2,-10 10-2,10-10 0,1 11 4,-1-11 0,1 0-2,-1 0 0,-10 10-2,10-10 0,1 0 3,-11 11-2,10-11 0,1 0-2,-1 10 1,0-10 0,11 0 5,-10 0-1,-1 10-5,0-10 2,11 0 1,-10 0-3,-1 0 3,0 0 0,1 0-2,-1 0 0,1 11 0,-1-11 0,0 0 0,1 0 0,-1 0 0,1 0 0,-1 0 0,0 0 0,1 0 0,-1 0 1,1 0-2,-1 0 1,1 0 0,-1 0 0,0 0 0,1 0 0,-11 10 0,21-10 0,-11 0 0,11 0 2,-11 0 0,1 0-2,-1 0 2,0 0-2,1 0 0,-1 0 0,1 0 2,-1 0-2,11 0 2,10 0 3,-21 0-6,11 0 1,-10 0 0,9 0 0,-9 0 0,-1 0 1,11 0-2,-11 0 1,11 0 0,0 0 0,0 0 0,0 0 0,-1 0 0,1 0 0,0 0 1,0 0-2,-11 0 1,11 0 0,0 0 0,0 0 0,10 0 0,-10 0 0,0-10 1,-1 10-2,1 0 1,10 0 0,-10-11 0,0 11 0,21 0 0,-22-20 0,1 20 1,0 0-2,0-11 1,10 11 0,-10 0 0,0-10 0,-11 10 0,1 0 0,9 0 0,-9 0 0,10 0 0,-1 0 0,-9 0 0,10 0 0,-11 0 0,0 0 0,1-11 0,10 11 1,-11 0 1,11-10-3,-11 10 1,1-10 2,-1 10-2,0 0 0,11 0 0,0 0 3,0 0-3,-11-11 0,11 11 2,-11-10-3,11 10 2,-10 0-2,9 0 1,-9 0 1,10 0-2,-11-11 1,11 11 0,-11 0 0,11-10 0,0 10 0,0 0 0,0 0 2,-1-10-2,1 10 0,0-11 0,0 11 0,0-10 0,-1 10 0,-9 0 0,10 0 0,-1 0 0,1-21 0,0 11 0,0-1 0,-11 11 0,11 0 0,0-10 1,0-1 0,-11 11-1,11-10 0,0 0 0,-11 10 0,11-11 1,-11 11-2,11-10 1,-21-1 0,21 1 0,-11 0 0,1 10 0,10-11 0,-11 11 1,0-10-2,-10-1 1,11 11 0,-1-10 0,11 0 2,-11-1 0,1 1-2,-1-1 0,-10 1 2,11 10-2,-11-10 2,10-1-1,0 11-2,1-10 1,-11-1 0,10 1 2,-10 0-2,11 10 0,-11-11 1,0 1-2,0-1 1,10 1 0,0-1 0,-10 1 0,11 10 0,-11-21 0,0 11 0,10-1 1,1-9-1,-11 9-1,10 1 1,-10-1 0,0-9 1,10-1-2,-10 10 1,11-9 1,-11-1-2,10 10 1,-10-9 0,0 9 1,11-10-2,-11 1 1,0-1 0,10 0 0,-10 0 0,0 11 0,0-11 0,0 0 0,10 0 0,-10 1 0,0-1 0,0 0 0,0 10 0,0 1 0,0-11 0,11 0 0,-11 1 0,0-1 0,0 0 0,10 11 0,-10-11 0,0 0 0,0 0 0,0 0 0,0 11 0,0 0 0,0-11 0,0 0 0,0 0 0,0 0 0,0 1 0,0-1 0,0 0 0,0 0 0,0 0 2,0 1-2,0 9 0,0-10 0,-10 0 0,10 1 0,0-1 0,0 0 0,0 11 0,0-1 0,0 1 0,0-11 0,-11 11 0,11-11 1,-10 10-2,10 1 3,-10-11-2,10 0 1,-11 11-2,11 0 1,-10-1 0,10 1 0,-11-1 0,11 1 0,-10 0 2,10-1-1,0 1-2,0-1 1,0 1 0,-10 0 0,-1 10 2,1-11-2,10 1 3,0-1-4,-11 1 1,1 0 3,0-1 0,10 1 2,0-1-6,-11 11 1,11-10 0,-10 0 3,-1-1-1,1 11-1,10-10 1,-10 10-1,-1 0-1,11-11 0,-10 1 4,-1 10-2,11-10-3,-10 10 1,0-11 3,-1 11-3,1 0 0,10-10-1,-11 10 4,1 0-3,0 0-1,10-11 2,-11 11-1,-10 0-1,21-10 1,-10 10 2,0-11-2,-1 11 0,1 0 1,-1-10-1,1 10-1,0-10 3,-1 10 1,1-11-4,-1 11 1,1 0 0,0 0 0,-1 0 2,1-10-2,-11 10 0,10 0 0,1 0 0,10-11 1,-10 11-2,-1 0 2,1-10-1,-11 10 0,11 0-1,-1-10 1,1 10 2,-11 0-2,11-11 0,-1 11 0,1-10 0,-1 10 0,1 0 2,0 0-1,-1 0-1,1-11-1,-1 11 1,1-10 3,0 10-2,-1-10-1,1 10 1,-1 0 0,1 0 0,10-11-2,-10 11 1,-1 0 0,11-10 0,-10 10 1,-1 0-1,1 0-1,0 0 2,10-11 0,-11 11-1,1 0 0,-1-10 0,11 0 0,-10 10 0,0 0 0,-1 0 1,11-11-2,-10 11 3,-1-10 1,-10 10-4,11-11 3,0 11 1,-1 0 1,1 0-3,-11 0 2,21-10-4,-10 10 2,-1 0 0,1-10 1,-1 10 2,1 0-4,0 0 2,-1 0 0,1-11-2,-1 11 2,1 0 5,10-10-7,-10 10-1,-1 0 3,1 0 5,-1 0-6,1 0 1,0 0 5,-1 0-1,1 0-5,10-11-1,-11 11 0,1 0 9,0 0 8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1.xml"/><Relationship Id="rId5" Type="http://schemas.openxmlformats.org/officeDocument/2006/relationships/image" Target="../media/image6.JP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hyperlink" Target="https://github.com/bmasluk/DatabaseProjec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368E-F8C4-4842-A1EE-FDFCBF0B5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 Design: </a:t>
            </a:r>
            <a:br>
              <a:rPr lang="en-US" dirty="0"/>
            </a:br>
            <a:r>
              <a:rPr lang="en-US" dirty="0"/>
              <a:t>Semester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6B0A4-EAC0-4D6C-972B-8431318755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By: Brandon Masluk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18BCE81-3B98-43C9-B3B4-A583CD5A13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3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17"/>
    </mc:Choice>
    <mc:Fallback>
      <p:transition spd="slow" advTm="11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EE7D7-5874-4945-8B8F-F8FB0EC5E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518A2-83C3-470B-A0DA-098778046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Prototype Food Delivery Database</a:t>
            </a:r>
          </a:p>
          <a:p>
            <a:r>
              <a:rPr lang="en-US" dirty="0"/>
              <a:t>Facilitates Campus Food Orders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DC0EE1B-DF79-4D22-919A-F850A08427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83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56"/>
    </mc:Choice>
    <mc:Fallback>
      <p:transition spd="slow" advTm="18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5A410-8073-4BBA-8B7E-804EC195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 &amp; Sub-Objectives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BB001-48BC-4202-B963-83919F205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 Rating System for the Delivery Service</a:t>
            </a:r>
          </a:p>
          <a:p>
            <a:pPr lvl="1"/>
            <a:r>
              <a:rPr lang="en-US" dirty="0"/>
              <a:t>Create Necessary Documentation</a:t>
            </a:r>
          </a:p>
          <a:p>
            <a:pPr lvl="1"/>
            <a:r>
              <a:rPr lang="en-US" dirty="0"/>
              <a:t>Add Necessary Tables</a:t>
            </a:r>
          </a:p>
          <a:p>
            <a:pPr lvl="1"/>
            <a:r>
              <a:rPr lang="en-US" dirty="0"/>
              <a:t>Populate with Relational Test Records</a:t>
            </a:r>
          </a:p>
          <a:p>
            <a:pPr lvl="1"/>
            <a:r>
              <a:rPr lang="en-US" dirty="0"/>
              <a:t>Stored Procedures &amp; SQL Functions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4C73DE4-0F8C-4455-B6A1-7DCD532FF0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61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54"/>
    </mc:Choice>
    <mc:Fallback>
      <p:transition spd="slow" advTm="47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F0666-EBAB-4225-A0ED-3D8656F7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54B50-98E0-4C75-A70F-3EE8B0A7D9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Created &amp; Presented BY: Brandon Masluk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AC5FDB7-4936-4489-A220-8BF8F04A74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6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06"/>
    </mc:Choice>
    <mc:Fallback>
      <p:transition spd="slow" advTm="14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C38DF-D015-488E-9F87-7C45F295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8DC4AAD-74D5-494B-91D4-3BECBFB34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77747" y="2249488"/>
            <a:ext cx="5033331" cy="3541712"/>
          </a:xfr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FD10CC7-67DC-418F-8781-FBDBE0F3FD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65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72"/>
    </mc:Choice>
    <mc:Fallback>
      <p:transition spd="slow" advTm="39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E68E-2D2C-46E5-B4DA-247F037C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</a:t>
            </a:r>
            <a:r>
              <a:rPr lang="en-US" dirty="0" err="1"/>
              <a:t>RUles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FA9DDB7-C047-4E54-9BD3-1381B6964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39938" y="2696369"/>
            <a:ext cx="8108950" cy="2647950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37EDD3A-0F98-4864-9F2E-7D19F81E1F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00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84"/>
    </mc:Choice>
    <mc:Fallback>
      <p:transition spd="slow" advTm="35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D9F0-4086-4313-BD1C-74747BEB0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787" y="2689715"/>
            <a:ext cx="4747088" cy="1478570"/>
          </a:xfrm>
        </p:spPr>
        <p:txBody>
          <a:bodyPr>
            <a:normAutofit/>
          </a:bodyPr>
          <a:lstStyle/>
          <a:p>
            <a:r>
              <a:rPr lang="en-US" sz="3300" dirty="0"/>
              <a:t>Enhanced Entity Relationship Diagram</a:t>
            </a:r>
            <a:br>
              <a:rPr lang="en-US" sz="3300" dirty="0"/>
            </a:br>
            <a:r>
              <a:rPr lang="en-US" sz="3300" dirty="0"/>
              <a:t>(EERD)</a:t>
            </a:r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14436AD2-BD0F-4545-B2E9-06007B35B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6ABD4581-856F-4509-B890-699FB1349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411" y="1147145"/>
            <a:ext cx="4076737" cy="45677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FA2626E-EEDE-4169-B64A-2ACE9EE4DD9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7040" y="3831840"/>
              <a:ext cx="4379040" cy="19515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A2626E-EEDE-4169-B64A-2ACE9EE4DD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7680" y="3822480"/>
                <a:ext cx="4397760" cy="19702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EE3D5079-6EB5-44FD-8A83-221012FED1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34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10"/>
    </mc:Choice>
    <mc:Fallback>
      <p:transition spd="slow" advTm="30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91CC-A9E5-462F-AEE7-03B7CD55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D5E22-C4A8-4941-9C2A-092157579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4"/>
              </a:rPr>
              <a:t>Click Me!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7FBFC41-DE49-4764-A060-5C9FF9E423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26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98"/>
    </mc:Choice>
    <mc:Fallback>
      <p:transition spd="slow" advTm="10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ED95-23DE-42E1-BF32-AEEB11024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1294959"/>
          </a:xfrm>
        </p:spPr>
        <p:txBody>
          <a:bodyPr/>
          <a:lstStyle/>
          <a:p>
            <a:pPr algn="ctr"/>
            <a:r>
              <a:rPr lang="en-US" dirty="0"/>
              <a:t>The 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DDAFD-8099-4470-9092-26FC5AFA3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3429000"/>
            <a:ext cx="9904505" cy="236929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Thanks for your time!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86390B4-2AD7-410B-8E94-3C3BB851F6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27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99"/>
    </mc:Choice>
    <mc:Fallback>
      <p:transition spd="slow" advTm="7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83</Words>
  <Application>Microsoft Office PowerPoint</Application>
  <PresentationFormat>Widescreen</PresentationFormat>
  <Paragraphs>20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Tw Cen MT</vt:lpstr>
      <vt:lpstr>Circuit</vt:lpstr>
      <vt:lpstr>Database Design:  Semester Project</vt:lpstr>
      <vt:lpstr>Project Context</vt:lpstr>
      <vt:lpstr>Project Objective &amp; Sub-Objectives</vt:lpstr>
      <vt:lpstr>Project Documentation</vt:lpstr>
      <vt:lpstr>Use case diagram</vt:lpstr>
      <vt:lpstr>Business RUles</vt:lpstr>
      <vt:lpstr>Enhanced Entity Relationship Diagram (EERD)</vt:lpstr>
      <vt:lpstr>Github link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Design:  Semester Project</dc:title>
  <dc:creator>Brandon Masluk</dc:creator>
  <cp:lastModifiedBy>Brandon Masluk</cp:lastModifiedBy>
  <cp:revision>3</cp:revision>
  <dcterms:created xsi:type="dcterms:W3CDTF">2020-12-16T00:12:27Z</dcterms:created>
  <dcterms:modified xsi:type="dcterms:W3CDTF">2020-12-16T01:16:15Z</dcterms:modified>
</cp:coreProperties>
</file>